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5" autoAdjust="0"/>
    <p:restoredTop sz="94660"/>
  </p:normalViewPr>
  <p:slideViewPr>
    <p:cSldViewPr snapToGrid="0">
      <p:cViewPr varScale="1">
        <p:scale>
          <a:sx n="115" d="100"/>
          <a:sy n="115" d="100"/>
        </p:scale>
        <p:origin x="2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aurent Milesi" userId="43418095b43330cf" providerId="LiveId" clId="{7018EC49-E58A-4DA6-B5DB-F15884A33EF2}"/>
    <pc:docChg chg="undo custSel modSld">
      <pc:chgData name="Laurent Milesi" userId="43418095b43330cf" providerId="LiveId" clId="{7018EC49-E58A-4DA6-B5DB-F15884A33EF2}" dt="2020-05-26T04:55:23.670" v="239" actId="1076"/>
      <pc:docMkLst>
        <pc:docMk/>
      </pc:docMkLst>
      <pc:sldChg chg="modSp mod">
        <pc:chgData name="Laurent Milesi" userId="43418095b43330cf" providerId="LiveId" clId="{7018EC49-E58A-4DA6-B5DB-F15884A33EF2}" dt="2020-05-26T04:55:01.572" v="235" actId="1076"/>
        <pc:sldMkLst>
          <pc:docMk/>
          <pc:sldMk cId="2769991274" sldId="257"/>
        </pc:sldMkLst>
        <pc:spChg chg="mod">
          <ac:chgData name="Laurent Milesi" userId="43418095b43330cf" providerId="LiveId" clId="{7018EC49-E58A-4DA6-B5DB-F15884A33EF2}" dt="2020-05-26T04:45:32.260" v="63" actId="207"/>
          <ac:spMkLst>
            <pc:docMk/>
            <pc:sldMk cId="2769991274" sldId="257"/>
            <ac:spMk id="3" creationId="{9932B240-B290-4EF5-B098-E428C8844B26}"/>
          </ac:spMkLst>
        </pc:spChg>
        <pc:picChg chg="mod">
          <ac:chgData name="Laurent Milesi" userId="43418095b43330cf" providerId="LiveId" clId="{7018EC49-E58A-4DA6-B5DB-F15884A33EF2}" dt="2020-05-26T04:55:01.572" v="235" actId="1076"/>
          <ac:picMkLst>
            <pc:docMk/>
            <pc:sldMk cId="2769991274" sldId="257"/>
            <ac:picMk id="4" creationId="{6C4C22CE-BADD-4035-9E8E-A34B20487C85}"/>
          </ac:picMkLst>
        </pc:picChg>
      </pc:sldChg>
      <pc:sldChg chg="modSp mod">
        <pc:chgData name="Laurent Milesi" userId="43418095b43330cf" providerId="LiveId" clId="{7018EC49-E58A-4DA6-B5DB-F15884A33EF2}" dt="2020-05-26T04:55:06.004" v="236" actId="1076"/>
        <pc:sldMkLst>
          <pc:docMk/>
          <pc:sldMk cId="2102643208" sldId="259"/>
        </pc:sldMkLst>
        <pc:spChg chg="mod">
          <ac:chgData name="Laurent Milesi" userId="43418095b43330cf" providerId="LiveId" clId="{7018EC49-E58A-4DA6-B5DB-F15884A33EF2}" dt="2020-05-26T04:45:40.692" v="64" actId="207"/>
          <ac:spMkLst>
            <pc:docMk/>
            <pc:sldMk cId="2102643208" sldId="259"/>
            <ac:spMk id="3" creationId="{9932B240-B290-4EF5-B098-E428C8844B26}"/>
          </ac:spMkLst>
        </pc:spChg>
        <pc:picChg chg="mod">
          <ac:chgData name="Laurent Milesi" userId="43418095b43330cf" providerId="LiveId" clId="{7018EC49-E58A-4DA6-B5DB-F15884A33EF2}" dt="2020-05-26T04:55:06.004" v="236" actId="1076"/>
          <ac:picMkLst>
            <pc:docMk/>
            <pc:sldMk cId="2102643208" sldId="259"/>
            <ac:picMk id="2" creationId="{81A53A36-DEA7-4807-80BE-EB9FC6FEB223}"/>
          </ac:picMkLst>
        </pc:picChg>
      </pc:sldChg>
      <pc:sldChg chg="modSp mod">
        <pc:chgData name="Laurent Milesi" userId="43418095b43330cf" providerId="LiveId" clId="{7018EC49-E58A-4DA6-B5DB-F15884A33EF2}" dt="2020-05-20T07:36:09.849" v="36" actId="6549"/>
        <pc:sldMkLst>
          <pc:docMk/>
          <pc:sldMk cId="2595655989" sldId="260"/>
        </pc:sldMkLst>
        <pc:spChg chg="mod">
          <ac:chgData name="Laurent Milesi" userId="43418095b43330cf" providerId="LiveId" clId="{7018EC49-E58A-4DA6-B5DB-F15884A33EF2}" dt="2020-05-20T07:36:09.849" v="36" actId="6549"/>
          <ac:spMkLst>
            <pc:docMk/>
            <pc:sldMk cId="2595655989" sldId="260"/>
            <ac:spMk id="3" creationId="{9932B240-B290-4EF5-B098-E428C8844B26}"/>
          </ac:spMkLst>
        </pc:spChg>
      </pc:sldChg>
      <pc:sldChg chg="modSp mod">
        <pc:chgData name="Laurent Milesi" userId="43418095b43330cf" providerId="LiveId" clId="{7018EC49-E58A-4DA6-B5DB-F15884A33EF2}" dt="2020-05-26T04:46:00.550" v="66" actId="114"/>
        <pc:sldMkLst>
          <pc:docMk/>
          <pc:sldMk cId="1549115130" sldId="262"/>
        </pc:sldMkLst>
        <pc:spChg chg="mod">
          <ac:chgData name="Laurent Milesi" userId="43418095b43330cf" providerId="LiveId" clId="{7018EC49-E58A-4DA6-B5DB-F15884A33EF2}" dt="2020-05-26T04:46:00.550" v="66" actId="114"/>
          <ac:spMkLst>
            <pc:docMk/>
            <pc:sldMk cId="1549115130" sldId="262"/>
            <ac:spMk id="3" creationId="{9932B240-B290-4EF5-B098-E428C8844B26}"/>
          </ac:spMkLst>
        </pc:spChg>
      </pc:sldChg>
      <pc:sldChg chg="modSp mod">
        <pc:chgData name="Laurent Milesi" userId="43418095b43330cf" providerId="LiveId" clId="{7018EC49-E58A-4DA6-B5DB-F15884A33EF2}" dt="2020-05-26T04:55:12.255" v="237" actId="1076"/>
        <pc:sldMkLst>
          <pc:docMk/>
          <pc:sldMk cId="3171392992" sldId="263"/>
        </pc:sldMkLst>
        <pc:spChg chg="mod">
          <ac:chgData name="Laurent Milesi" userId="43418095b43330cf" providerId="LiveId" clId="{7018EC49-E58A-4DA6-B5DB-F15884A33EF2}" dt="2020-05-26T04:46:08.945" v="67" actId="207"/>
          <ac:spMkLst>
            <pc:docMk/>
            <pc:sldMk cId="3171392992" sldId="263"/>
            <ac:spMk id="3" creationId="{9932B240-B290-4EF5-B098-E428C8844B26}"/>
          </ac:spMkLst>
        </pc:spChg>
        <pc:picChg chg="mod">
          <ac:chgData name="Laurent Milesi" userId="43418095b43330cf" providerId="LiveId" clId="{7018EC49-E58A-4DA6-B5DB-F15884A33EF2}" dt="2020-05-26T04:55:12.255" v="237" actId="1076"/>
          <ac:picMkLst>
            <pc:docMk/>
            <pc:sldMk cId="3171392992" sldId="263"/>
            <ac:picMk id="2" creationId="{37A9C4C0-BC20-4B51-9078-6FBF01B58CC7}"/>
          </ac:picMkLst>
        </pc:picChg>
      </pc:sldChg>
      <pc:sldChg chg="modSp mod">
        <pc:chgData name="Laurent Milesi" userId="43418095b43330cf" providerId="LiveId" clId="{7018EC49-E58A-4DA6-B5DB-F15884A33EF2}" dt="2020-05-26T04:46:40.313" v="71" actId="13926"/>
        <pc:sldMkLst>
          <pc:docMk/>
          <pc:sldMk cId="2164037528" sldId="264"/>
        </pc:sldMkLst>
        <pc:spChg chg="mod">
          <ac:chgData name="Laurent Milesi" userId="43418095b43330cf" providerId="LiveId" clId="{7018EC49-E58A-4DA6-B5DB-F15884A33EF2}" dt="2020-05-26T04:46:40.313" v="71" actId="13926"/>
          <ac:spMkLst>
            <pc:docMk/>
            <pc:sldMk cId="2164037528" sldId="264"/>
            <ac:spMk id="3" creationId="{9932B240-B290-4EF5-B098-E428C8844B26}"/>
          </ac:spMkLst>
        </pc:spChg>
      </pc:sldChg>
      <pc:sldChg chg="modSp mod">
        <pc:chgData name="Laurent Milesi" userId="43418095b43330cf" providerId="LiveId" clId="{7018EC49-E58A-4DA6-B5DB-F15884A33EF2}" dt="2020-05-26T04:46:57.863" v="72" actId="207"/>
        <pc:sldMkLst>
          <pc:docMk/>
          <pc:sldMk cId="3144870829" sldId="265"/>
        </pc:sldMkLst>
        <pc:spChg chg="mod">
          <ac:chgData name="Laurent Milesi" userId="43418095b43330cf" providerId="LiveId" clId="{7018EC49-E58A-4DA6-B5DB-F15884A33EF2}" dt="2020-05-26T04:46:57.863" v="72" actId="207"/>
          <ac:spMkLst>
            <pc:docMk/>
            <pc:sldMk cId="3144870829" sldId="265"/>
            <ac:spMk id="3" creationId="{9932B240-B290-4EF5-B098-E428C8844B26}"/>
          </ac:spMkLst>
        </pc:spChg>
      </pc:sldChg>
      <pc:sldChg chg="modSp mod">
        <pc:chgData name="Laurent Milesi" userId="43418095b43330cf" providerId="LiveId" clId="{7018EC49-E58A-4DA6-B5DB-F15884A33EF2}" dt="2020-05-26T04:55:17.281" v="238" actId="1076"/>
        <pc:sldMkLst>
          <pc:docMk/>
          <pc:sldMk cId="608127701" sldId="266"/>
        </pc:sldMkLst>
        <pc:spChg chg="mod">
          <ac:chgData name="Laurent Milesi" userId="43418095b43330cf" providerId="LiveId" clId="{7018EC49-E58A-4DA6-B5DB-F15884A33EF2}" dt="2020-05-26T04:49:33.798" v="138" actId="6549"/>
          <ac:spMkLst>
            <pc:docMk/>
            <pc:sldMk cId="608127701" sldId="266"/>
            <ac:spMk id="3" creationId="{9932B240-B290-4EF5-B098-E428C8844B26}"/>
          </ac:spMkLst>
        </pc:spChg>
        <pc:picChg chg="mod">
          <ac:chgData name="Laurent Milesi" userId="43418095b43330cf" providerId="LiveId" clId="{7018EC49-E58A-4DA6-B5DB-F15884A33EF2}" dt="2020-05-26T04:55:17.281" v="238" actId="1076"/>
          <ac:picMkLst>
            <pc:docMk/>
            <pc:sldMk cId="608127701" sldId="266"/>
            <ac:picMk id="2" creationId="{657F3B28-4A01-4D66-A374-2406647EDE5E}"/>
          </ac:picMkLst>
        </pc:picChg>
      </pc:sldChg>
      <pc:sldChg chg="modSp mod">
        <pc:chgData name="Laurent Milesi" userId="43418095b43330cf" providerId="LiveId" clId="{7018EC49-E58A-4DA6-B5DB-F15884A33EF2}" dt="2020-05-26T04:49:52.798" v="150" actId="6549"/>
        <pc:sldMkLst>
          <pc:docMk/>
          <pc:sldMk cId="1919532330" sldId="267"/>
        </pc:sldMkLst>
        <pc:spChg chg="mod">
          <ac:chgData name="Laurent Milesi" userId="43418095b43330cf" providerId="LiveId" clId="{7018EC49-E58A-4DA6-B5DB-F15884A33EF2}" dt="2020-05-26T04:49:52.798" v="150" actId="6549"/>
          <ac:spMkLst>
            <pc:docMk/>
            <pc:sldMk cId="1919532330" sldId="267"/>
            <ac:spMk id="3" creationId="{9932B240-B290-4EF5-B098-E428C8844B26}"/>
          </ac:spMkLst>
        </pc:spChg>
      </pc:sldChg>
      <pc:sldChg chg="modSp mod">
        <pc:chgData name="Laurent Milesi" userId="43418095b43330cf" providerId="LiveId" clId="{7018EC49-E58A-4DA6-B5DB-F15884A33EF2}" dt="2020-05-26T04:50:16.605" v="170" actId="20577"/>
        <pc:sldMkLst>
          <pc:docMk/>
          <pc:sldMk cId="3109571136" sldId="268"/>
        </pc:sldMkLst>
        <pc:spChg chg="mod">
          <ac:chgData name="Laurent Milesi" userId="43418095b43330cf" providerId="LiveId" clId="{7018EC49-E58A-4DA6-B5DB-F15884A33EF2}" dt="2020-05-26T04:50:16.605" v="170" actId="20577"/>
          <ac:spMkLst>
            <pc:docMk/>
            <pc:sldMk cId="3109571136" sldId="268"/>
            <ac:spMk id="3" creationId="{9932B240-B290-4EF5-B098-E428C8844B26}"/>
          </ac:spMkLst>
        </pc:spChg>
      </pc:sldChg>
      <pc:sldChg chg="modSp mod">
        <pc:chgData name="Laurent Milesi" userId="43418095b43330cf" providerId="LiveId" clId="{7018EC49-E58A-4DA6-B5DB-F15884A33EF2}" dt="2020-05-26T04:47:41.962" v="118" actId="6549"/>
        <pc:sldMkLst>
          <pc:docMk/>
          <pc:sldMk cId="3163320494" sldId="269"/>
        </pc:sldMkLst>
        <pc:spChg chg="mod">
          <ac:chgData name="Laurent Milesi" userId="43418095b43330cf" providerId="LiveId" clId="{7018EC49-E58A-4DA6-B5DB-F15884A33EF2}" dt="2020-05-26T04:47:41.962" v="118" actId="6549"/>
          <ac:spMkLst>
            <pc:docMk/>
            <pc:sldMk cId="3163320494" sldId="269"/>
            <ac:spMk id="3" creationId="{9932B240-B290-4EF5-B098-E428C8844B26}"/>
          </ac:spMkLst>
        </pc:spChg>
      </pc:sldChg>
      <pc:sldChg chg="modSp mod">
        <pc:chgData name="Laurent Milesi" userId="43418095b43330cf" providerId="LiveId" clId="{7018EC49-E58A-4DA6-B5DB-F15884A33EF2}" dt="2020-05-26T04:52:28.617" v="201" actId="6549"/>
        <pc:sldMkLst>
          <pc:docMk/>
          <pc:sldMk cId="2192011884" sldId="272"/>
        </pc:sldMkLst>
        <pc:spChg chg="mod">
          <ac:chgData name="Laurent Milesi" userId="43418095b43330cf" providerId="LiveId" clId="{7018EC49-E58A-4DA6-B5DB-F15884A33EF2}" dt="2020-05-26T04:52:28.617" v="201" actId="6549"/>
          <ac:spMkLst>
            <pc:docMk/>
            <pc:sldMk cId="2192011884" sldId="272"/>
            <ac:spMk id="3" creationId="{9932B240-B290-4EF5-B098-E428C8844B26}"/>
          </ac:spMkLst>
        </pc:spChg>
      </pc:sldChg>
      <pc:sldChg chg="modSp mod">
        <pc:chgData name="Laurent Milesi" userId="43418095b43330cf" providerId="LiveId" clId="{7018EC49-E58A-4DA6-B5DB-F15884A33EF2}" dt="2020-05-26T04:53:25.546" v="227" actId="20577"/>
        <pc:sldMkLst>
          <pc:docMk/>
          <pc:sldMk cId="3351455646" sldId="273"/>
        </pc:sldMkLst>
        <pc:spChg chg="mod">
          <ac:chgData name="Laurent Milesi" userId="43418095b43330cf" providerId="LiveId" clId="{7018EC49-E58A-4DA6-B5DB-F15884A33EF2}" dt="2020-05-26T04:53:25.546" v="227" actId="20577"/>
          <ac:spMkLst>
            <pc:docMk/>
            <pc:sldMk cId="3351455646" sldId="273"/>
            <ac:spMk id="3" creationId="{9932B240-B290-4EF5-B098-E428C8844B26}"/>
          </ac:spMkLst>
        </pc:spChg>
      </pc:sldChg>
      <pc:sldChg chg="modSp mod">
        <pc:chgData name="Laurent Milesi" userId="43418095b43330cf" providerId="LiveId" clId="{7018EC49-E58A-4DA6-B5DB-F15884A33EF2}" dt="2020-05-26T04:55:23.670" v="239" actId="1076"/>
        <pc:sldMkLst>
          <pc:docMk/>
          <pc:sldMk cId="2360778088" sldId="275"/>
        </pc:sldMkLst>
        <pc:spChg chg="mod">
          <ac:chgData name="Laurent Milesi" userId="43418095b43330cf" providerId="LiveId" clId="{7018EC49-E58A-4DA6-B5DB-F15884A33EF2}" dt="2020-05-26T04:54:33.972" v="233" actId="120"/>
          <ac:spMkLst>
            <pc:docMk/>
            <pc:sldMk cId="2360778088" sldId="275"/>
            <ac:spMk id="3" creationId="{9932B240-B290-4EF5-B098-E428C8844B26}"/>
          </ac:spMkLst>
        </pc:spChg>
        <pc:picChg chg="mod">
          <ac:chgData name="Laurent Milesi" userId="43418095b43330cf" providerId="LiveId" clId="{7018EC49-E58A-4DA6-B5DB-F15884A33EF2}" dt="2020-05-26T04:54:24.671" v="231" actId="1076"/>
          <ac:picMkLst>
            <pc:docMk/>
            <pc:sldMk cId="2360778088" sldId="275"/>
            <ac:picMk id="2" creationId="{BE12C669-4769-40D8-84A3-DE0CD296129A}"/>
          </ac:picMkLst>
        </pc:picChg>
        <pc:picChg chg="mod">
          <ac:chgData name="Laurent Milesi" userId="43418095b43330cf" providerId="LiveId" clId="{7018EC49-E58A-4DA6-B5DB-F15884A33EF2}" dt="2020-05-26T04:55:23.670" v="239" actId="1076"/>
          <ac:picMkLst>
            <pc:docMk/>
            <pc:sldMk cId="2360778088" sldId="275"/>
            <ac:picMk id="4" creationId="{9C366E12-8C82-4202-8C1E-195BEEE3AEB8}"/>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40BE79-DC52-4709-AE62-A94F75EEF7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E1A2E8D-DE9A-4A96-BDFB-355F8E7ABB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7D593E-FC26-407D-AA68-090F84FE9566}"/>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5" name="Footer Placeholder 4">
            <a:extLst>
              <a:ext uri="{FF2B5EF4-FFF2-40B4-BE49-F238E27FC236}">
                <a16:creationId xmlns:a16="http://schemas.microsoft.com/office/drawing/2014/main" id="{04F195BE-CB30-43D0-884C-EEFDF40C7E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7AF65D-E686-4A1F-B094-5174355EDD1F}"/>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3161283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DEAF4-DC5E-45C8-9F2E-8B814436DCB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50AB10E-B8C5-407F-A8B7-62C38B5A0DC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139A19-7DF7-465D-A9C5-B92CC7654F26}"/>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5" name="Footer Placeholder 4">
            <a:extLst>
              <a:ext uri="{FF2B5EF4-FFF2-40B4-BE49-F238E27FC236}">
                <a16:creationId xmlns:a16="http://schemas.microsoft.com/office/drawing/2014/main" id="{CBF24E6C-E889-49CB-A325-A50DBBA4BFC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D9F136-86A4-4279-9659-6FAA6EE442A0}"/>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26874640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F0635-9EE4-41A2-A831-5AB91C2D473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D3A56E8-9F79-4056-A28A-602937712C3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2907C8D-EED7-4142-A129-6E02B710F2A1}"/>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5" name="Footer Placeholder 4">
            <a:extLst>
              <a:ext uri="{FF2B5EF4-FFF2-40B4-BE49-F238E27FC236}">
                <a16:creationId xmlns:a16="http://schemas.microsoft.com/office/drawing/2014/main" id="{937C0DC0-8BE0-451E-BE8C-C6A7D1CEE1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05FE024-C50F-478E-8170-55D2BE8FADCD}"/>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124789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09BD5-40C6-444F-932C-AA4C0C7608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AE01600-446F-4E82-A88F-7D391F3C536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40CFF37-83F8-405B-AC37-89106227222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8B49BD4-B65C-48DD-A0BF-A43661B95CBC}"/>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6" name="Footer Placeholder 5">
            <a:extLst>
              <a:ext uri="{FF2B5EF4-FFF2-40B4-BE49-F238E27FC236}">
                <a16:creationId xmlns:a16="http://schemas.microsoft.com/office/drawing/2014/main" id="{AEC62707-4082-4567-8D77-55B95B81282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C50643-C8AD-4901-A1AE-7FD98F91FFFB}"/>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39442336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0B753-0FBC-432D-BFEB-58CA7176BDF9}"/>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E312DDE-4549-400A-BAE4-EA0B52F7A1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45853DE-A5F6-44FA-9495-FC2771DE65D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4D9488AB-F275-48A6-BCA3-2EB0FFF98B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16DEB4-9798-4E8F-B752-9BD2BC038F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466949B-5AA2-4942-B39D-D1649ACB35B1}"/>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8" name="Footer Placeholder 7">
            <a:extLst>
              <a:ext uri="{FF2B5EF4-FFF2-40B4-BE49-F238E27FC236}">
                <a16:creationId xmlns:a16="http://schemas.microsoft.com/office/drawing/2014/main" id="{D6BBE0C5-DBCE-410E-A71F-21968F5CCD6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AE1B9C9B-7363-4DCB-84DF-352A380AC999}"/>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1968758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5F938-C012-4939-8727-6D49629E699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D1081AE-52AF-4373-858B-8CA5484E86D3}"/>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4" name="Footer Placeholder 3">
            <a:extLst>
              <a:ext uri="{FF2B5EF4-FFF2-40B4-BE49-F238E27FC236}">
                <a16:creationId xmlns:a16="http://schemas.microsoft.com/office/drawing/2014/main" id="{B7B71F74-4639-480B-80CA-A99AC07DBC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F22711CD-4AEC-4091-85B1-1BC2F6C6F71C}"/>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15811679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0CE3AD3-4B07-4329-ADDB-4C54F6BB06A1}"/>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3" name="Footer Placeholder 2">
            <a:extLst>
              <a:ext uri="{FF2B5EF4-FFF2-40B4-BE49-F238E27FC236}">
                <a16:creationId xmlns:a16="http://schemas.microsoft.com/office/drawing/2014/main" id="{25332625-8893-474A-B62E-2AB55E12A19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93632638-E0EE-4AE1-B104-EE5F0244BF8F}"/>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296864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1C3CB-394A-44F4-8E87-2ECC68BCA5F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5C664E60-21BB-4EB0-9D33-A9DE89223F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F00DC8-E79C-48E6-BA73-1EC6A4CA86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51D3BC1-6D38-464F-8C25-DC9E25A5748A}"/>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6" name="Footer Placeholder 5">
            <a:extLst>
              <a:ext uri="{FF2B5EF4-FFF2-40B4-BE49-F238E27FC236}">
                <a16:creationId xmlns:a16="http://schemas.microsoft.com/office/drawing/2014/main" id="{04D28417-4244-4E8E-8885-1BBFB5F82BC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2225D79-B300-4E22-9D37-8EC495E61752}"/>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30060578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A955CA-F7BD-4765-8D1C-FAACE17A28D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57D79FA-1BAC-484C-942A-166B9622D0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3EF83A14-428F-4103-AD7F-DE1A42B9826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2552CED-3F5F-495E-A532-8AC35E52CA14}"/>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6" name="Footer Placeholder 5">
            <a:extLst>
              <a:ext uri="{FF2B5EF4-FFF2-40B4-BE49-F238E27FC236}">
                <a16:creationId xmlns:a16="http://schemas.microsoft.com/office/drawing/2014/main" id="{40FDC76D-8E05-4E9E-9D00-B64DC0F3CA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9CE746C-2A7E-49B7-B04E-5C65EEF903EF}"/>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2658779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840E18-D938-4066-90C5-F2DBABEE49F5}"/>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F28628C-D74F-4964-A18B-FD959E2BBDC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A7CF252-5761-43FC-BD35-B43791A08AF8}"/>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5" name="Footer Placeholder 4">
            <a:extLst>
              <a:ext uri="{FF2B5EF4-FFF2-40B4-BE49-F238E27FC236}">
                <a16:creationId xmlns:a16="http://schemas.microsoft.com/office/drawing/2014/main" id="{FE636475-46A2-4301-8041-973F9D02D34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8FF701F-3B62-4C21-8B79-C8F700758864}"/>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1511966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44BB17-3761-4C82-BB24-1597EB49C31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1C32509-0E3C-49D0-9361-1359532AA3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CF5144-9604-4001-9CE7-F33802ADC577}"/>
              </a:ext>
            </a:extLst>
          </p:cNvPr>
          <p:cNvSpPr>
            <a:spLocks noGrp="1"/>
          </p:cNvSpPr>
          <p:nvPr>
            <p:ph type="dt" sz="half" idx="10"/>
          </p:nvPr>
        </p:nvSpPr>
        <p:spPr/>
        <p:txBody>
          <a:bodyPr/>
          <a:lstStyle/>
          <a:p>
            <a:fld id="{9A7F3595-D26E-4DDE-8C41-513DA5CB6873}" type="datetimeFigureOut">
              <a:rPr lang="en-GB" smtClean="0"/>
              <a:t>24/06/2020</a:t>
            </a:fld>
            <a:endParaRPr lang="en-GB"/>
          </a:p>
        </p:txBody>
      </p:sp>
      <p:sp>
        <p:nvSpPr>
          <p:cNvPr id="5" name="Footer Placeholder 4">
            <a:extLst>
              <a:ext uri="{FF2B5EF4-FFF2-40B4-BE49-F238E27FC236}">
                <a16:creationId xmlns:a16="http://schemas.microsoft.com/office/drawing/2014/main" id="{149AFC3C-D4AD-42FD-BF6D-598F4B77FF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399BD0-1706-4649-9ED1-9CFB971A07E7}"/>
              </a:ext>
            </a:extLst>
          </p:cNvPr>
          <p:cNvSpPr>
            <a:spLocks noGrp="1"/>
          </p:cNvSpPr>
          <p:nvPr>
            <p:ph type="sldNum" sz="quarter" idx="12"/>
          </p:nvPr>
        </p:nvSpPr>
        <p:spPr/>
        <p:txBody>
          <a:bodyPr/>
          <a:lstStyle/>
          <a:p>
            <a:fld id="{ACEAFF98-7723-4644-875E-2F0482DBE224}" type="slidenum">
              <a:rPr lang="en-GB" smtClean="0"/>
              <a:t>‹#›</a:t>
            </a:fld>
            <a:endParaRPr lang="en-GB"/>
          </a:p>
        </p:txBody>
      </p:sp>
    </p:spTree>
    <p:extLst>
      <p:ext uri="{BB962C8B-B14F-4D97-AF65-F5344CB8AC3E}">
        <p14:creationId xmlns:p14="http://schemas.microsoft.com/office/powerpoint/2010/main" val="13367069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522DC53-9978-4101-97DA-52D19519E93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792FC30-D8A9-449C-A3E2-FCDF7F401F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CB7903-0840-492E-9F51-6D7A7CA2B2D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7F3595-D26E-4DDE-8C41-513DA5CB6873}" type="datetimeFigureOut">
              <a:rPr lang="en-GB" smtClean="0"/>
              <a:t>24/06/2020</a:t>
            </a:fld>
            <a:endParaRPr lang="en-GB"/>
          </a:p>
        </p:txBody>
      </p:sp>
      <p:sp>
        <p:nvSpPr>
          <p:cNvPr id="5" name="Footer Placeholder 4">
            <a:extLst>
              <a:ext uri="{FF2B5EF4-FFF2-40B4-BE49-F238E27FC236}">
                <a16:creationId xmlns:a16="http://schemas.microsoft.com/office/drawing/2014/main" id="{B51D85D8-9B8F-4CB4-B4E7-554E5B9C6E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25C7A7A3-2665-40FB-8CC4-F79AD7C73EF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EAFF98-7723-4644-875E-2F0482DBE224}" type="slidenum">
              <a:rPr lang="en-GB" smtClean="0"/>
              <a:t>‹#›</a:t>
            </a:fld>
            <a:endParaRPr lang="en-GB"/>
          </a:p>
        </p:txBody>
      </p:sp>
    </p:spTree>
    <p:extLst>
      <p:ext uri="{BB962C8B-B14F-4D97-AF65-F5344CB8AC3E}">
        <p14:creationId xmlns:p14="http://schemas.microsoft.com/office/powerpoint/2010/main" val="3360828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p3"/><Relationship Id="rId1" Type="http://schemas.microsoft.com/office/2007/relationships/media" Target="../media/media2.mp3"/><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p3"/><Relationship Id="rId1" Type="http://schemas.microsoft.com/office/2007/relationships/media" Target="../media/media3.mp3"/><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alpha val="20000"/>
          </a:srgbClr>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9934482-7FBC-410A-8282-2941F3707BC5}"/>
              </a:ext>
            </a:extLst>
          </p:cNvPr>
          <p:cNvSpPr>
            <a:spLocks noGrp="1"/>
          </p:cNvSpPr>
          <p:nvPr>
            <p:ph type="subTitle" idx="1"/>
          </p:nvPr>
        </p:nvSpPr>
        <p:spPr>
          <a:xfrm>
            <a:off x="434339" y="1462731"/>
            <a:ext cx="11177613" cy="4766619"/>
          </a:xfrm>
        </p:spPr>
        <p:txBody>
          <a:bodyPr anchor="ctr" anchorCtr="0">
            <a:normAutofit/>
          </a:bodyPr>
          <a:lstStyle/>
          <a:p>
            <a:r>
              <a:rPr lang="en-GB" b="1" dirty="0">
                <a:latin typeface="Times New Roman" panose="02020603050405020304" pitchFamily="18" charset="0"/>
                <a:cs typeface="Times New Roman" panose="02020603050405020304" pitchFamily="18" charset="0"/>
              </a:rPr>
              <a:t>Laurent Milesi</a:t>
            </a:r>
          </a:p>
          <a:p>
            <a:r>
              <a:rPr lang="en-GB" b="1" dirty="0">
                <a:latin typeface="Times New Roman" panose="02020603050405020304" pitchFamily="18" charset="0"/>
                <a:cs typeface="Times New Roman" panose="02020603050405020304" pitchFamily="18" charset="0"/>
              </a:rPr>
              <a:t>(H)ALLOPHONIES:</a:t>
            </a:r>
            <a:br>
              <a:rPr lang="en-GB" b="1" dirty="0">
                <a:latin typeface="Times New Roman" panose="02020603050405020304" pitchFamily="18" charset="0"/>
                <a:cs typeface="Times New Roman" panose="02020603050405020304" pitchFamily="18" charset="0"/>
              </a:rPr>
            </a:br>
            <a:r>
              <a:rPr lang="en-GB" b="1" dirty="0">
                <a:latin typeface="Times New Roman" panose="02020603050405020304" pitchFamily="18" charset="0"/>
                <a:cs typeface="Times New Roman" panose="02020603050405020304" pitchFamily="18" charset="0"/>
              </a:rPr>
              <a:t>Cixous and others on the line</a:t>
            </a:r>
          </a:p>
          <a:p>
            <a:pPr algn="just">
              <a:lnSpc>
                <a:spcPts val="2400"/>
              </a:lnSpc>
              <a:spcAft>
                <a:spcPts val="0"/>
              </a:spcAft>
              <a:tabLst>
                <a:tab pos="-457200" algn="l"/>
              </a:tabLst>
            </a:pPr>
            <a:endParaRPr lang="en-GB" i="1" spc="-15" dirty="0">
              <a:latin typeface="Times New Roman" panose="02020603050405020304" pitchFamily="18" charset="0"/>
              <a:ea typeface="Times New Roman" panose="02020603050405020304" pitchFamily="18" charset="0"/>
              <a:cs typeface="Courier"/>
            </a:endParaRPr>
          </a:p>
          <a:p>
            <a:pPr marL="358775" algn="just" defTabSz="749300">
              <a:lnSpc>
                <a:spcPts val="2400"/>
              </a:lnSpc>
              <a:spcAft>
                <a:spcPts val="0"/>
              </a:spcAft>
              <a:tabLst>
                <a:tab pos="-457200" algn="l"/>
                <a:tab pos="10317163" algn="l"/>
                <a:tab pos="10675938" algn="l"/>
              </a:tabLst>
            </a:pPr>
            <a:r>
              <a:rPr lang="en-GB" i="1" spc="-15" dirty="0">
                <a:latin typeface="Times New Roman" panose="02020603050405020304" pitchFamily="18" charset="0"/>
                <a:ea typeface="Times New Roman" panose="02020603050405020304" pitchFamily="18" charset="0"/>
                <a:cs typeface="Courier"/>
              </a:rPr>
              <a:t>Allô</a:t>
            </a:r>
            <a:r>
              <a:rPr lang="en-GB" spc="-15" dirty="0">
                <a:latin typeface="Times New Roman" panose="02020603050405020304" pitchFamily="18" charset="0"/>
                <a:ea typeface="Times New Roman" panose="02020603050405020304" pitchFamily="18" charset="0"/>
                <a:cs typeface="Courier"/>
              </a:rPr>
              <a:t> can you hear me in French it means ‘hallo’ but also ‘other’ as a combining form in the Hellenic language: </a:t>
            </a:r>
            <a:r>
              <a:rPr lang="en-GB" i="1" spc="-15" dirty="0">
                <a:latin typeface="Times New Roman" panose="02020603050405020304" pitchFamily="18" charset="0"/>
                <a:ea typeface="Times New Roman" panose="02020603050405020304" pitchFamily="18" charset="0"/>
                <a:cs typeface="Courier"/>
              </a:rPr>
              <a:t>allo-</a:t>
            </a:r>
            <a:r>
              <a:rPr lang="en-GB" spc="-15" dirty="0">
                <a:latin typeface="Times New Roman" panose="02020603050405020304" pitchFamily="18" charset="0"/>
                <a:ea typeface="Times New Roman" panose="02020603050405020304" pitchFamily="18" charset="0"/>
                <a:cs typeface="Courier"/>
              </a:rPr>
              <a:t>.</a:t>
            </a:r>
            <a:endParaRPr lang="en-GB" sz="2000" dirty="0">
              <a:latin typeface="Courier"/>
              <a:ea typeface="Times New Roman" panose="02020603050405020304" pitchFamily="18" charset="0"/>
              <a:cs typeface="Courier"/>
            </a:endParaRPr>
          </a:p>
          <a:p>
            <a:pPr marL="358775" algn="just" defTabSz="749300">
              <a:lnSpc>
                <a:spcPts val="2400"/>
              </a:lnSpc>
              <a:spcAft>
                <a:spcPts val="0"/>
              </a:spcAft>
              <a:tabLst>
                <a:tab pos="-457200" algn="l"/>
                <a:tab pos="10590213" algn="l"/>
                <a:tab pos="10675938" algn="l"/>
                <a:tab pos="10763250" algn="l"/>
                <a:tab pos="11120438" algn="l"/>
              </a:tabLst>
            </a:pPr>
            <a:r>
              <a:rPr lang="en-GB" spc="-15" dirty="0">
                <a:latin typeface="Times New Roman" panose="02020603050405020304" pitchFamily="18" charset="0"/>
                <a:ea typeface="Times New Roman" panose="02020603050405020304" pitchFamily="18" charset="0"/>
                <a:cs typeface="Courier"/>
              </a:rPr>
              <a:t>I pick up the call and already the </a:t>
            </a:r>
            <a:r>
              <a:rPr lang="en-GB" i="1" spc="-15" dirty="0">
                <a:latin typeface="Times New Roman" panose="02020603050405020304" pitchFamily="18" charset="0"/>
                <a:ea typeface="Times New Roman" panose="02020603050405020304" pitchFamily="18" charset="0"/>
                <a:cs typeface="Courier"/>
              </a:rPr>
              <a:t>communication</a:t>
            </a:r>
            <a:r>
              <a:rPr lang="en-GB" spc="-15" dirty="0">
                <a:latin typeface="Times New Roman" panose="02020603050405020304" pitchFamily="18" charset="0"/>
                <a:ea typeface="Times New Roman" panose="02020603050405020304" pitchFamily="18" charset="0"/>
                <a:cs typeface="Courier"/>
              </a:rPr>
              <a:t> becomes an exchange, a thread drawn between idioms that accord with one another telepathically from afar...</a:t>
            </a:r>
            <a:endParaRPr lang="en-GB" sz="2000" dirty="0">
              <a:latin typeface="Courier"/>
              <a:ea typeface="Times New Roman" panose="02020603050405020304" pitchFamily="18" charset="0"/>
              <a:cs typeface="Courier"/>
            </a:endParaRPr>
          </a:p>
        </p:txBody>
      </p:sp>
      <p:pic>
        <p:nvPicPr>
          <p:cNvPr id="2" name="incoming transmission">
            <a:hlinkClick r:id="" action="ppaction://media"/>
            <a:extLst>
              <a:ext uri="{FF2B5EF4-FFF2-40B4-BE49-F238E27FC236}">
                <a16:creationId xmlns:a16="http://schemas.microsoft.com/office/drawing/2014/main" id="{2B2C064B-0EE0-451E-A0E6-48ED579C444D}"/>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5574030" y="929640"/>
            <a:ext cx="609600" cy="609600"/>
          </a:xfrm>
          <a:prstGeom prst="rect">
            <a:avLst/>
          </a:prstGeom>
        </p:spPr>
      </p:pic>
    </p:spTree>
    <p:extLst>
      <p:ext uri="{BB962C8B-B14F-4D97-AF65-F5344CB8AC3E}">
        <p14:creationId xmlns:p14="http://schemas.microsoft.com/office/powerpoint/2010/main" val="315582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9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45455">
                <p:cTn id="7"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2B240-B290-4EF5-B098-E428C8844B26}"/>
              </a:ext>
            </a:extLst>
          </p:cNvPr>
          <p:cNvSpPr>
            <a:spLocks noGrp="1"/>
          </p:cNvSpPr>
          <p:nvPr>
            <p:ph idx="1"/>
          </p:nvPr>
        </p:nvSpPr>
        <p:spPr>
          <a:xfrm>
            <a:off x="838200" y="571500"/>
            <a:ext cx="10546080" cy="5680711"/>
          </a:xfrm>
        </p:spPr>
        <p:txBody>
          <a:bodyPr anchor="ctr" anchorCtr="0">
            <a:normAutofit/>
          </a:bodyPr>
          <a:lstStyle/>
          <a:p>
            <a:pPr marL="720725" indent="0" algn="ctr">
              <a:buNone/>
            </a:pPr>
            <a:r>
              <a:rPr lang="en-GB" b="1" dirty="0">
                <a:latin typeface="Times New Roman" panose="02020603050405020304" pitchFamily="18" charset="0"/>
                <a:cs typeface="Times New Roman" panose="02020603050405020304" pitchFamily="18" charset="0"/>
              </a:rPr>
              <a:t>1</a:t>
            </a:r>
            <a:r>
              <a:rPr lang="en-GB" b="1" baseline="30000" dirty="0">
                <a:latin typeface="Times New Roman" panose="02020603050405020304" pitchFamily="18" charset="0"/>
                <a:cs typeface="Times New Roman" panose="02020603050405020304" pitchFamily="18" charset="0"/>
              </a:rPr>
              <a:t>st</a:t>
            </a:r>
            <a:r>
              <a:rPr lang="en-GB" b="1" dirty="0">
                <a:latin typeface="Times New Roman" panose="02020603050405020304" pitchFamily="18" charset="0"/>
                <a:cs typeface="Times New Roman" panose="02020603050405020304" pitchFamily="18" charset="0"/>
              </a:rPr>
              <a:t> n° – </a:t>
            </a:r>
            <a:r>
              <a:rPr lang="en-GB" b="1" i="1" dirty="0">
                <a:latin typeface="Times New Roman" panose="02020603050405020304" pitchFamily="18" charset="0"/>
                <a:cs typeface="Times New Roman" panose="02020603050405020304" pitchFamily="18" charset="0"/>
              </a:rPr>
              <a:t>Fil</a:t>
            </a:r>
            <a:r>
              <a:rPr lang="en-GB" b="1" dirty="0">
                <a:latin typeface="Times New Roman" panose="02020603050405020304" pitchFamily="18" charset="0"/>
                <a:cs typeface="Times New Roman" panose="02020603050405020304" pitchFamily="18" charset="0"/>
              </a:rPr>
              <a:t>(</a:t>
            </a:r>
            <a:r>
              <a:rPr lang="en-GB" b="1" dirty="0" err="1">
                <a:latin typeface="Times New Roman" panose="02020603050405020304" pitchFamily="18" charset="0"/>
                <a:cs typeface="Times New Roman" panose="02020603050405020304" pitchFamily="18" charset="0"/>
              </a:rPr>
              <a:t>iation</a:t>
            </a:r>
            <a:r>
              <a:rPr lang="en-GB" b="1" dirty="0">
                <a:latin typeface="Times New Roman" panose="02020603050405020304" pitchFamily="18" charset="0"/>
                <a:cs typeface="Times New Roman" panose="02020603050405020304" pitchFamily="18" charset="0"/>
              </a:rPr>
              <a:t>)</a:t>
            </a:r>
            <a:r>
              <a:rPr lang="en-GB" b="1" i="1" dirty="0">
                <a:latin typeface="Times New Roman" panose="02020603050405020304" pitchFamily="18" charset="0"/>
                <a:cs typeface="Times New Roman" panose="02020603050405020304" pitchFamily="18" charset="0"/>
              </a:rPr>
              <a:t>s</a:t>
            </a:r>
            <a:endParaRPr lang="en-GB" dirty="0">
              <a:latin typeface="Times New Roman" panose="02020603050405020304" pitchFamily="18" charset="0"/>
              <a:cs typeface="Times New Roman" panose="02020603050405020304" pitchFamily="18" charset="0"/>
            </a:endParaRPr>
          </a:p>
          <a:p>
            <a:pPr marL="0" indent="0">
              <a:spcBef>
                <a:spcPts val="0"/>
              </a:spcBef>
              <a:buNone/>
            </a:pPr>
            <a:endParaRPr lang="en-GB" dirty="0">
              <a:latin typeface="Times New Roman" panose="02020603050405020304" pitchFamily="18" charset="0"/>
              <a:cs typeface="Times New Roman" panose="02020603050405020304" pitchFamily="18" charset="0"/>
            </a:endParaRPr>
          </a:p>
          <a:p>
            <a:pPr marL="358775" indent="0">
              <a:spcBef>
                <a:spcPts val="0"/>
              </a:spcBef>
              <a:buNone/>
            </a:pPr>
            <a:r>
              <a:rPr lang="en-GB" sz="2400" dirty="0">
                <a:latin typeface="Times New Roman" panose="02020603050405020304" pitchFamily="18" charset="0"/>
                <a:cs typeface="Times New Roman" panose="02020603050405020304" pitchFamily="18" charset="0"/>
              </a:rPr>
              <a:t>‘In the beginning was the telephone, yes, at the beginning of the phone call’, says Derrida in ‘Ulysses Gramophone: Hear Say Yes in Joyce’, soon before allusively recalling the famous sequence in ‘Proteus’ in which telephone and umbilical cords intertwine their biotechnological genealogies in order to connect their generations of </a:t>
            </a:r>
            <a:r>
              <a:rPr lang="en-GB" sz="2400" i="1" dirty="0" err="1">
                <a:latin typeface="Times New Roman" panose="02020603050405020304" pitchFamily="18" charset="0"/>
                <a:cs typeface="Times New Roman" panose="02020603050405020304" pitchFamily="18" charset="0"/>
              </a:rPr>
              <a:t>fils</a:t>
            </a:r>
            <a:r>
              <a:rPr lang="en-GB" sz="2400" dirty="0">
                <a:latin typeface="Times New Roman" panose="02020603050405020304" pitchFamily="18" charset="0"/>
                <a:cs typeface="Times New Roman" panose="02020603050405020304" pitchFamily="18" charset="0"/>
              </a:rPr>
              <a:t> ([fil] or [</a:t>
            </a:r>
            <a:r>
              <a:rPr lang="en-GB" sz="2400" dirty="0" err="1">
                <a:latin typeface="Times New Roman" panose="02020603050405020304" pitchFamily="18" charset="0"/>
                <a:cs typeface="Times New Roman" panose="02020603050405020304" pitchFamily="18" charset="0"/>
              </a:rPr>
              <a:t>fis</a:t>
            </a:r>
            <a:r>
              <a:rPr lang="en-GB" sz="2400" dirty="0">
                <a:latin typeface="Times New Roman" panose="02020603050405020304" pitchFamily="18" charset="0"/>
                <a:cs typeface="Times New Roman" panose="02020603050405020304" pitchFamily="18" charset="0"/>
              </a:rPr>
              <a:t>]), like these ‘telephone cords whose mark is borne by all mammals’ in Hélène Cixous’s </a:t>
            </a:r>
            <a:r>
              <a:rPr lang="en-GB" sz="2400" i="1" dirty="0" err="1">
                <a:latin typeface="Times New Roman" panose="02020603050405020304" pitchFamily="18" charset="0"/>
                <a:cs typeface="Times New Roman" panose="02020603050405020304" pitchFamily="18" charset="0"/>
              </a:rPr>
              <a:t>Messie</a:t>
            </a:r>
            <a:r>
              <a:rPr lang="en-GB" sz="2400" dirty="0">
                <a:latin typeface="Times New Roman" panose="02020603050405020304" pitchFamily="18" charset="0"/>
                <a:cs typeface="Times New Roman" panose="02020603050405020304" pitchFamily="18" charset="0"/>
              </a:rPr>
              <a:t>. I cut and quote from the third chapter of </a:t>
            </a:r>
            <a:r>
              <a:rPr lang="en-GB" sz="2400" i="1" dirty="0">
                <a:latin typeface="Times New Roman" panose="02020603050405020304" pitchFamily="18" charset="0"/>
                <a:cs typeface="Times New Roman" panose="02020603050405020304" pitchFamily="18" charset="0"/>
              </a:rPr>
              <a:t>Ulysses</a:t>
            </a:r>
            <a:r>
              <a:rPr lang="en-GB" sz="2400" dirty="0">
                <a:latin typeface="Times New Roman" panose="02020603050405020304" pitchFamily="18" charset="0"/>
                <a:cs typeface="Times New Roman" panose="02020603050405020304" pitchFamily="18" charset="0"/>
              </a:rPr>
              <a:t>:</a:t>
            </a:r>
          </a:p>
          <a:p>
            <a:pPr marL="715963" indent="0">
              <a:spcBef>
                <a:spcPts val="1800"/>
              </a:spcBef>
              <a:buNone/>
            </a:pPr>
            <a:r>
              <a:rPr lang="en-GB" sz="2000" dirty="0">
                <a:latin typeface="Times New Roman" panose="02020603050405020304" pitchFamily="18" charset="0"/>
                <a:cs typeface="Times New Roman" panose="02020603050405020304" pitchFamily="18" charset="0"/>
              </a:rPr>
              <a:t>The cords of all link back, </a:t>
            </a:r>
            <a:r>
              <a:rPr lang="en-GB" sz="2000" dirty="0" err="1">
                <a:latin typeface="Times New Roman" panose="02020603050405020304" pitchFamily="18" charset="0"/>
                <a:cs typeface="Times New Roman" panose="02020603050405020304" pitchFamily="18" charset="0"/>
              </a:rPr>
              <a:t>strandentwining</a:t>
            </a:r>
            <a:r>
              <a:rPr lang="en-GB" sz="2000" dirty="0">
                <a:latin typeface="Times New Roman" panose="02020603050405020304" pitchFamily="18" charset="0"/>
                <a:cs typeface="Times New Roman" panose="02020603050405020304" pitchFamily="18" charset="0"/>
              </a:rPr>
              <a:t> cable of all flesh. [...] Gaze in your omphalos. Hello! Kinch here. Put me on to </a:t>
            </a:r>
            <a:r>
              <a:rPr lang="en-GB" sz="2000" dirty="0" err="1">
                <a:latin typeface="Times New Roman" panose="02020603050405020304" pitchFamily="18" charset="0"/>
                <a:cs typeface="Times New Roman" panose="02020603050405020304" pitchFamily="18" charset="0"/>
              </a:rPr>
              <a:t>Edenville</a:t>
            </a:r>
            <a:r>
              <a:rPr lang="en-GB" sz="2000" dirty="0">
                <a:latin typeface="Times New Roman" panose="02020603050405020304" pitchFamily="18" charset="0"/>
                <a:cs typeface="Times New Roman" panose="02020603050405020304" pitchFamily="18" charset="0"/>
              </a:rPr>
              <a:t>. Aleph, alpha: nought, nought, one.</a:t>
            </a:r>
          </a:p>
        </p:txBody>
      </p:sp>
      <p:pic>
        <p:nvPicPr>
          <p:cNvPr id="4" name="number dial">
            <a:hlinkClick r:id="" action="ppaction://media"/>
            <a:extLst>
              <a:ext uri="{FF2B5EF4-FFF2-40B4-BE49-F238E27FC236}">
                <a16:creationId xmlns:a16="http://schemas.microsoft.com/office/drawing/2014/main" id="{6C4C22CE-BADD-4035-9E8E-A34B20487C85}"/>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4005036" y="1369060"/>
            <a:ext cx="609600" cy="609600"/>
          </a:xfrm>
          <a:prstGeom prst="rect">
            <a:avLst/>
          </a:prstGeom>
        </p:spPr>
      </p:pic>
    </p:spTree>
    <p:extLst>
      <p:ext uri="{BB962C8B-B14F-4D97-AF65-F5344CB8AC3E}">
        <p14:creationId xmlns:p14="http://schemas.microsoft.com/office/powerpoint/2010/main" val="2769991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6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0606">
                <p:cTn id="7" fill="hold" display="0">
                  <p:stCondLst>
                    <p:cond delay="indefinite"/>
                  </p:stCondLst>
                  <p:endCondLst>
                    <p:cond evt="onStopAudio" delay="0">
                      <p:tgtEl>
                        <p:sldTgt/>
                      </p:tgtEl>
                    </p:cond>
                  </p:endCondLst>
                </p:cTn>
                <p:tgtEl>
                  <p:spTgt spid="4"/>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2B240-B290-4EF5-B098-E428C8844B26}"/>
              </a:ext>
            </a:extLst>
          </p:cNvPr>
          <p:cNvSpPr>
            <a:spLocks noGrp="1"/>
          </p:cNvSpPr>
          <p:nvPr>
            <p:ph idx="1"/>
          </p:nvPr>
        </p:nvSpPr>
        <p:spPr>
          <a:xfrm>
            <a:off x="514350" y="457200"/>
            <a:ext cx="11029950" cy="5987157"/>
          </a:xfrm>
        </p:spPr>
        <p:txBody>
          <a:bodyPr anchor="ctr" anchorCtr="0">
            <a:normAutofit/>
          </a:bodyPr>
          <a:lstStyle/>
          <a:p>
            <a:pPr marL="363538" indent="0" algn="just" defTabSz="874713">
              <a:lnSpc>
                <a:spcPts val="2400"/>
              </a:lnSpc>
              <a:spcAft>
                <a:spcPts val="0"/>
              </a:spcAft>
              <a:buNone/>
              <a:tabLst>
                <a:tab pos="-457200" algn="l"/>
              </a:tabLst>
            </a:pPr>
            <a:r>
              <a:rPr lang="en-GB" sz="2400" spc="-15" dirty="0">
                <a:latin typeface="Times New Roman" panose="02020603050405020304" pitchFamily="18" charset="0"/>
                <a:ea typeface="Times New Roman" panose="02020603050405020304" pitchFamily="18" charset="0"/>
                <a:cs typeface="Times New Roman" panose="02020603050405020304" pitchFamily="18" charset="0"/>
              </a:rPr>
              <a:t>To dial the access code to the Jardin </a:t>
            </a:r>
            <a:r>
              <a:rPr lang="en-GB" sz="2400" spc="-15" dirty="0" err="1">
                <a:latin typeface="Times New Roman" panose="02020603050405020304" pitchFamily="18" charset="0"/>
                <a:ea typeface="Times New Roman" panose="02020603050405020304" pitchFamily="18" charset="0"/>
                <a:cs typeface="Times New Roman" panose="02020603050405020304" pitchFamily="18" charset="0"/>
              </a:rPr>
              <a:t>d’Essai</a:t>
            </a:r>
            <a:r>
              <a:rPr lang="en-GB" sz="2400" spc="-15" dirty="0">
                <a:latin typeface="Times New Roman" panose="02020603050405020304" pitchFamily="18" charset="0"/>
                <a:ea typeface="Times New Roman" panose="02020603050405020304" pitchFamily="18" charset="0"/>
                <a:cs typeface="Times New Roman" panose="02020603050405020304" pitchFamily="18" charset="0"/>
              </a:rPr>
              <a:t> in Genesis and its generations to come, please key in twice the initial letter of the Hebrew and Greek alphabets, then digitize 001... </a:t>
            </a:r>
            <a:r>
              <a:rPr lang="en-GB" sz="2400" i="1" spc="-15" dirty="0">
                <a:latin typeface="Times New Roman" panose="02020603050405020304" pitchFamily="18" charset="0"/>
                <a:ea typeface="Times New Roman" panose="02020603050405020304" pitchFamily="18" charset="0"/>
                <a:cs typeface="Times New Roman" panose="02020603050405020304" pitchFamily="18" charset="0"/>
              </a:rPr>
              <a:t>ad infinitum</a:t>
            </a:r>
            <a:r>
              <a:rPr lang="en-GB" sz="2400" spc="-15" dirty="0">
                <a:latin typeface="Times New Roman" panose="02020603050405020304" pitchFamily="18" charset="0"/>
                <a:ea typeface="Times New Roman" panose="02020603050405020304" pitchFamily="18" charset="0"/>
                <a:cs typeface="Times New Roman" panose="02020603050405020304" pitchFamily="18" charset="0"/>
              </a:rPr>
              <a:t>. Here writing ‘does a number’, switches into telephony during Stephen’s mental peregrinations full of virtual conversations which in true Protean fashion transmogrify the lived events in the surrounding world. The following sequence, from Hélène Cixous’s essay ‘Writing Blind’, fully discloses the potentially abyssal contamination between telephony and writing, an interruptive dialectic of unending repetitions cutting off and parasiting one another in an undecidable phonography or </a:t>
            </a:r>
            <a:r>
              <a:rPr lang="en-GB" sz="2400" spc="-15" dirty="0" err="1">
                <a:latin typeface="Times New Roman" panose="02020603050405020304" pitchFamily="18" charset="0"/>
                <a:ea typeface="Times New Roman" panose="02020603050405020304" pitchFamily="18" charset="0"/>
                <a:cs typeface="Times New Roman" panose="02020603050405020304" pitchFamily="18" charset="0"/>
              </a:rPr>
              <a:t>gramophony</a:t>
            </a:r>
            <a:r>
              <a:rPr lang="en-GB" sz="2400" spc="-15" dirty="0">
                <a:latin typeface="Times New Roman" panose="02020603050405020304" pitchFamily="18" charset="0"/>
                <a:ea typeface="Times New Roman" panose="02020603050405020304" pitchFamily="18" charset="0"/>
                <a:cs typeface="Times New Roman" panose="02020603050405020304" pitchFamily="18" charset="0"/>
              </a:rPr>
              <a:t>:</a:t>
            </a:r>
            <a:endParaRPr lang="en-GB" sz="2400" dirty="0">
              <a:latin typeface="Times New Roman" panose="02020603050405020304" pitchFamily="18" charset="0"/>
              <a:ea typeface="Times New Roman" panose="02020603050405020304" pitchFamily="18" charset="0"/>
              <a:cs typeface="Times New Roman" panose="02020603050405020304" pitchFamily="18" charset="0"/>
            </a:endParaRPr>
          </a:p>
          <a:p>
            <a:pPr marL="711200" indent="0" algn="just" defTabSz="874713">
              <a:lnSpc>
                <a:spcPts val="1800"/>
              </a:lnSpc>
              <a:spcBef>
                <a:spcPts val="1800"/>
              </a:spcBef>
              <a:spcAft>
                <a:spcPts val="0"/>
              </a:spcAft>
              <a:buNone/>
              <a:tabLst>
                <a:tab pos="-457200" algn="l"/>
              </a:tabLst>
            </a:pPr>
            <a:r>
              <a:rPr lang="en-GB" sz="2000" spc="-15" dirty="0">
                <a:latin typeface="Times New Roman" panose="02020603050405020304" pitchFamily="18" charset="0"/>
                <a:ea typeface="Times New Roman" panose="02020603050405020304" pitchFamily="18" charset="0"/>
                <a:cs typeface="Times New Roman" panose="02020603050405020304" pitchFamily="18" charset="0"/>
              </a:rPr>
              <a:t>Now the telephone rings. And it’s you. [...] I was in the process of writing: But the telephone rings. And I wrote: and it’s you. (I mean the telephone itself.) It was then that the telephone rang, this one here, and it was you. It was you! [...] And it was you and I say to you: o my love I was in the process of writing: but the telephone rings. And it’s you. And you say to me; no way! [...] And you say to me: but are you sure this happens outside, or is it in the text? [...] This is what happens when one writes what happens.</a:t>
            </a:r>
            <a:endParaRPr lang="en-GB" sz="20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3242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2B240-B290-4EF5-B098-E428C8844B26}"/>
              </a:ext>
            </a:extLst>
          </p:cNvPr>
          <p:cNvSpPr>
            <a:spLocks noGrp="1"/>
          </p:cNvSpPr>
          <p:nvPr>
            <p:ph idx="1"/>
          </p:nvPr>
        </p:nvSpPr>
        <p:spPr>
          <a:xfrm>
            <a:off x="514350" y="457200"/>
            <a:ext cx="11041380" cy="5987157"/>
          </a:xfrm>
        </p:spPr>
        <p:txBody>
          <a:bodyPr anchor="ctr" anchorCtr="0">
            <a:normAutofit/>
          </a:bodyPr>
          <a:lstStyle/>
          <a:p>
            <a:pPr marL="354013" indent="0">
              <a:buNone/>
            </a:pPr>
            <a:r>
              <a:rPr lang="en-GB" sz="2400" i="1" dirty="0">
                <a:latin typeface="Times New Roman" panose="02020603050405020304" pitchFamily="18" charset="0"/>
                <a:cs typeface="Times New Roman" panose="02020603050405020304" pitchFamily="18" charset="0"/>
              </a:rPr>
              <a:t>H. C. for Life, That Is to Say…</a:t>
            </a:r>
            <a:r>
              <a:rPr lang="en-GB" sz="2400" dirty="0">
                <a:latin typeface="Times New Roman" panose="02020603050405020304" pitchFamily="18" charset="0"/>
                <a:cs typeface="Times New Roman" panose="02020603050405020304" pitchFamily="18" charset="0"/>
              </a:rPr>
              <a:t> later defined telephony as a telegraphy to the n</a:t>
            </a:r>
            <a:r>
              <a:rPr lang="en-GB" sz="2400" baseline="30000" dirty="0">
                <a:latin typeface="Times New Roman" panose="02020603050405020304" pitchFamily="18" charset="0"/>
                <a:cs typeface="Times New Roman" panose="02020603050405020304" pitchFamily="18" charset="0"/>
              </a:rPr>
              <a:t>th</a:t>
            </a:r>
            <a:r>
              <a:rPr lang="en-GB" sz="2400" dirty="0">
                <a:latin typeface="Times New Roman" panose="02020603050405020304" pitchFamily="18" charset="0"/>
                <a:cs typeface="Times New Roman" panose="02020603050405020304" pitchFamily="18" charset="0"/>
              </a:rPr>
              <a:t> power, and it is worth recalling that the French adjective </a:t>
            </a:r>
            <a:r>
              <a:rPr lang="en-GB" sz="2400" i="1" dirty="0" err="1">
                <a:latin typeface="Times New Roman" panose="02020603050405020304" pitchFamily="18" charset="0"/>
                <a:cs typeface="Times New Roman" panose="02020603050405020304" pitchFamily="18" charset="0"/>
              </a:rPr>
              <a:t>téléphoné</a:t>
            </a:r>
            <a:r>
              <a:rPr lang="en-GB" sz="2400" dirty="0">
                <a:latin typeface="Times New Roman" panose="02020603050405020304" pitchFamily="18" charset="0"/>
                <a:cs typeface="Times New Roman" panose="02020603050405020304" pitchFamily="18" charset="0"/>
              </a:rPr>
              <a:t>, in the sense of something predictable and mechanical, translates as ‘telegraphed’ in English. Thus, the autobiographical ring of its ‘</a:t>
            </a:r>
            <a:r>
              <a:rPr lang="en-GB" sz="2400" i="1" dirty="0">
                <a:latin typeface="Times New Roman" panose="02020603050405020304" pitchFamily="18" charset="0"/>
                <a:cs typeface="Times New Roman" panose="02020603050405020304" pitchFamily="18" charset="0"/>
              </a:rPr>
              <a:t>nous</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nous</a:t>
            </a:r>
            <a:r>
              <a:rPr lang="en-GB" sz="2400" dirty="0">
                <a:latin typeface="Times New Roman" panose="02020603050405020304" pitchFamily="18" charset="0"/>
                <a:cs typeface="Times New Roman" panose="02020603050405020304" pitchFamily="18" charset="0"/>
              </a:rPr>
              <a:t> </a:t>
            </a:r>
            <a:r>
              <a:rPr lang="en-GB" sz="2400" i="1" dirty="0" err="1">
                <a:latin typeface="Times New Roman" panose="02020603050405020304" pitchFamily="18" charset="0"/>
                <a:cs typeface="Times New Roman" panose="02020603050405020304" pitchFamily="18" charset="0"/>
              </a:rPr>
              <a:t>écrivons</a:t>
            </a:r>
            <a:r>
              <a:rPr lang="en-GB" sz="2400" dirty="0">
                <a:latin typeface="Times New Roman" panose="02020603050405020304" pitchFamily="18" charset="0"/>
                <a:cs typeface="Times New Roman" panose="02020603050405020304" pitchFamily="18" charset="0"/>
              </a:rPr>
              <a:t>’, picked up and developed from ‘Contes de la </a:t>
            </a:r>
            <a:r>
              <a:rPr lang="en-GB" sz="2400" dirty="0" err="1">
                <a:latin typeface="Times New Roman" panose="02020603050405020304" pitchFamily="18" charset="0"/>
                <a:cs typeface="Times New Roman" panose="02020603050405020304" pitchFamily="18" charset="0"/>
              </a:rPr>
              <a:t>différence</a:t>
            </a:r>
            <a:r>
              <a:rPr lang="en-GB" sz="2400" dirty="0">
                <a:latin typeface="Times New Roman" panose="02020603050405020304" pitchFamily="18" charset="0"/>
                <a:cs typeface="Times New Roman" panose="02020603050405020304" pitchFamily="18" charset="0"/>
              </a:rPr>
              <a:t> </a:t>
            </a:r>
            <a:r>
              <a:rPr lang="en-GB" sz="2400" dirty="0" err="1">
                <a:latin typeface="Times New Roman" panose="02020603050405020304" pitchFamily="18" charset="0"/>
                <a:cs typeface="Times New Roman" panose="02020603050405020304" pitchFamily="18" charset="0"/>
              </a:rPr>
              <a:t>sexuelle</a:t>
            </a:r>
            <a:r>
              <a:rPr lang="en-GB" sz="2400" dirty="0">
                <a:latin typeface="Times New Roman" panose="02020603050405020304" pitchFamily="18" charset="0"/>
                <a:cs typeface="Times New Roman" panose="02020603050405020304" pitchFamily="18" charset="0"/>
              </a:rPr>
              <a:t>’, can be morphed into ‘</a:t>
            </a:r>
            <a:r>
              <a:rPr lang="en-GB" sz="2400" i="1" dirty="0">
                <a:latin typeface="Times New Roman" panose="02020603050405020304" pitchFamily="18" charset="0"/>
                <a:cs typeface="Times New Roman" panose="02020603050405020304" pitchFamily="18" charset="0"/>
              </a:rPr>
              <a:t>nous </a:t>
            </a:r>
            <a:r>
              <a:rPr lang="en-GB" sz="2400" i="1" dirty="0" err="1">
                <a:latin typeface="Times New Roman" panose="02020603050405020304" pitchFamily="18" charset="0"/>
                <a:cs typeface="Times New Roman" panose="02020603050405020304" pitchFamily="18" charset="0"/>
              </a:rPr>
              <a:t>nous</a:t>
            </a:r>
            <a:r>
              <a:rPr lang="en-GB" sz="2400" i="1" dirty="0">
                <a:latin typeface="Times New Roman" panose="02020603050405020304" pitchFamily="18" charset="0"/>
                <a:cs typeface="Times New Roman" panose="02020603050405020304" pitchFamily="18" charset="0"/>
              </a:rPr>
              <a:t> </a:t>
            </a:r>
            <a:r>
              <a:rPr lang="en-GB" sz="2400" i="1" dirty="0" err="1">
                <a:latin typeface="Times New Roman" panose="02020603050405020304" pitchFamily="18" charset="0"/>
                <a:cs typeface="Times New Roman" panose="02020603050405020304" pitchFamily="18" charset="0"/>
              </a:rPr>
              <a:t>appelons</a:t>
            </a:r>
            <a:r>
              <a:rPr lang="en-GB" sz="2400" dirty="0">
                <a:latin typeface="Times New Roman" panose="02020603050405020304" pitchFamily="18" charset="0"/>
                <a:cs typeface="Times New Roman" panose="02020603050405020304" pitchFamily="18" charset="0"/>
              </a:rPr>
              <a:t>’, i.e. we call each other (object; outside) but also ourselves (reflexive; inside), in a mixed </a:t>
            </a:r>
            <a:r>
              <a:rPr lang="en-GB" sz="2400" dirty="0" err="1">
                <a:latin typeface="Times New Roman" panose="02020603050405020304" pitchFamily="18" charset="0"/>
                <a:cs typeface="Times New Roman" panose="02020603050405020304" pitchFamily="18" charset="0"/>
              </a:rPr>
              <a:t>telephonography</a:t>
            </a:r>
            <a:r>
              <a:rPr lang="en-GB" sz="2400" dirty="0">
                <a:latin typeface="Times New Roman" panose="02020603050405020304" pitchFamily="18" charset="0"/>
                <a:cs typeface="Times New Roman" panose="02020603050405020304" pitchFamily="18" charset="0"/>
              </a:rPr>
              <a:t> conveyed through crossed lines. And if the line drops, </a:t>
            </a:r>
            <a:r>
              <a:rPr lang="en-GB" sz="2400" i="1" dirty="0">
                <a:latin typeface="Times New Roman" panose="02020603050405020304" pitchFamily="18" charset="0"/>
                <a:cs typeface="Times New Roman" panose="02020603050405020304" pitchFamily="18" charset="0"/>
              </a:rPr>
              <a:t>nous </a:t>
            </a:r>
            <a:r>
              <a:rPr lang="en-GB" sz="2400" i="1" dirty="0" err="1">
                <a:latin typeface="Times New Roman" panose="02020603050405020304" pitchFamily="18" charset="0"/>
                <a:cs typeface="Times New Roman" panose="02020603050405020304" pitchFamily="18" charset="0"/>
              </a:rPr>
              <a:t>nous</a:t>
            </a:r>
            <a:r>
              <a:rPr lang="en-GB" sz="2400" i="1" dirty="0">
                <a:latin typeface="Times New Roman" panose="02020603050405020304" pitchFamily="18" charset="0"/>
                <a:cs typeface="Times New Roman" panose="02020603050405020304" pitchFamily="18" charset="0"/>
              </a:rPr>
              <a:t> </a:t>
            </a:r>
            <a:r>
              <a:rPr lang="en-GB" sz="2400" i="1" dirty="0" err="1">
                <a:latin typeface="Times New Roman" panose="02020603050405020304" pitchFamily="18" charset="0"/>
                <a:cs typeface="Times New Roman" panose="02020603050405020304" pitchFamily="18" charset="0"/>
              </a:rPr>
              <a:t>rappelons</a:t>
            </a:r>
            <a:r>
              <a:rPr lang="en-GB" sz="2400" dirty="0">
                <a:latin typeface="Times New Roman" panose="02020603050405020304" pitchFamily="18" charset="0"/>
                <a:cs typeface="Times New Roman" panose="02020603050405020304" pitchFamily="18" charset="0"/>
              </a:rPr>
              <a:t>, i.e. not only we call each other again but also, as an echo of auto-affected memory, we remember ourselves/each other.</a:t>
            </a:r>
          </a:p>
          <a:p>
            <a:pPr marL="354013" lvl="0" indent="0" algn="ctr">
              <a:spcBef>
                <a:spcPts val="1800"/>
              </a:spcBef>
              <a:buNone/>
            </a:pPr>
            <a:r>
              <a:rPr lang="en-GB" sz="2400" dirty="0">
                <a:latin typeface="Times New Roman" panose="02020603050405020304" pitchFamily="18" charset="0"/>
                <a:cs typeface="Times New Roman" panose="02020603050405020304" pitchFamily="18" charset="0"/>
              </a:rPr>
              <a:t>--- I reconnect to the Derridean gramophone</a:t>
            </a:r>
          </a:p>
          <a:p>
            <a:pPr marL="354013" lvl="0" indent="0" algn="ctr">
              <a:spcBef>
                <a:spcPts val="0"/>
              </a:spcBef>
              <a:buNone/>
            </a:pPr>
            <a:r>
              <a:rPr lang="en-GB" sz="2400" dirty="0">
                <a:latin typeface="Times New Roman" panose="02020603050405020304" pitchFamily="18" charset="0"/>
                <a:cs typeface="Times New Roman" panose="02020603050405020304" pitchFamily="18" charset="0"/>
              </a:rPr>
              <a:t>while dialling B for Bloom and Being. ---</a:t>
            </a:r>
          </a:p>
        </p:txBody>
      </p:sp>
      <p:pic>
        <p:nvPicPr>
          <p:cNvPr id="2" name="busy">
            <a:hlinkClick r:id="" action="ppaction://media"/>
            <a:extLst>
              <a:ext uri="{FF2B5EF4-FFF2-40B4-BE49-F238E27FC236}">
                <a16:creationId xmlns:a16="http://schemas.microsoft.com/office/drawing/2014/main" id="{81A53A36-DEA7-4807-80BE-EB9FC6FEB223}"/>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2533650" y="4678680"/>
            <a:ext cx="609600" cy="609600"/>
          </a:xfrm>
          <a:prstGeom prst="rect">
            <a:avLst/>
          </a:prstGeom>
        </p:spPr>
      </p:pic>
    </p:spTree>
    <p:extLst>
      <p:ext uri="{BB962C8B-B14F-4D97-AF65-F5344CB8AC3E}">
        <p14:creationId xmlns:p14="http://schemas.microsoft.com/office/powerpoint/2010/main" val="2102643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88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31818">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2B240-B290-4EF5-B098-E428C8844B26}"/>
              </a:ext>
            </a:extLst>
          </p:cNvPr>
          <p:cNvSpPr>
            <a:spLocks noGrp="1"/>
          </p:cNvSpPr>
          <p:nvPr>
            <p:ph idx="1"/>
          </p:nvPr>
        </p:nvSpPr>
        <p:spPr>
          <a:xfrm>
            <a:off x="411480" y="411480"/>
            <a:ext cx="11201400" cy="5987157"/>
          </a:xfrm>
        </p:spPr>
        <p:txBody>
          <a:bodyPr anchor="ctr" anchorCtr="0">
            <a:normAutofit/>
          </a:bodyPr>
          <a:lstStyle/>
          <a:p>
            <a:pPr marL="354013" indent="0">
              <a:spcBef>
                <a:spcPts val="1800"/>
              </a:spcBef>
              <a:buNone/>
            </a:pPr>
            <a:r>
              <a:rPr lang="en-GB" sz="2400" dirty="0">
                <a:latin typeface="Times New Roman" panose="02020603050405020304" pitchFamily="18" charset="0"/>
                <a:cs typeface="Times New Roman" panose="02020603050405020304" pitchFamily="18" charset="0"/>
              </a:rPr>
              <a:t>For Derrida Bloom’s </a:t>
            </a:r>
            <a:r>
              <a:rPr lang="en-GB" sz="2400" i="1" dirty="0">
                <a:latin typeface="Times New Roman" panose="02020603050405020304" pitchFamily="18" charset="0"/>
                <a:cs typeface="Times New Roman" panose="02020603050405020304" pitchFamily="18" charset="0"/>
              </a:rPr>
              <a:t>Dasein</a:t>
            </a:r>
            <a:r>
              <a:rPr lang="en-GB" sz="2400" dirty="0">
                <a:latin typeface="Times New Roman" panose="02020603050405020304" pitchFamily="18" charset="0"/>
                <a:cs typeface="Times New Roman" panose="02020603050405020304" pitchFamily="18" charset="0"/>
              </a:rPr>
              <a:t> or being-there ‘at-the-telephone’ in the ‘Aeolus’ chapter of </a:t>
            </a:r>
            <a:r>
              <a:rPr lang="en-GB" sz="2400" i="1" dirty="0">
                <a:latin typeface="Times New Roman" panose="02020603050405020304" pitchFamily="18" charset="0"/>
                <a:cs typeface="Times New Roman" panose="02020603050405020304" pitchFamily="18" charset="0"/>
              </a:rPr>
              <a:t>Ulysses</a:t>
            </a:r>
            <a:r>
              <a:rPr lang="en-GB" sz="2400" dirty="0">
                <a:latin typeface="Times New Roman" panose="02020603050405020304" pitchFamily="18" charset="0"/>
                <a:cs typeface="Times New Roman" panose="02020603050405020304" pitchFamily="18" charset="0"/>
              </a:rPr>
              <a:t> convokes the Heideggerian being-called, ‘who only has access to itself from the Call’ (to quote ‘Ulysses Gramophone’). It is also from this problematic that one must hear the famous ‘</a:t>
            </a:r>
            <a:r>
              <a:rPr lang="en-GB" sz="2400" i="1" dirty="0">
                <a:latin typeface="Times New Roman" panose="02020603050405020304" pitchFamily="18" charset="0"/>
                <a:cs typeface="Times New Roman" panose="02020603050405020304" pitchFamily="18" charset="0"/>
              </a:rPr>
              <a:t>coup du </a:t>
            </a:r>
            <a:r>
              <a:rPr lang="en-GB" sz="2400" i="1" dirty="0" err="1">
                <a:latin typeface="Times New Roman" panose="02020603050405020304" pitchFamily="18" charset="0"/>
                <a:cs typeface="Times New Roman" panose="02020603050405020304" pitchFamily="18" charset="0"/>
              </a:rPr>
              <a:t>téléphone</a:t>
            </a:r>
            <a:r>
              <a:rPr lang="en-GB" sz="2400" dirty="0">
                <a:latin typeface="Times New Roman" panose="02020603050405020304" pitchFamily="18" charset="0"/>
                <a:cs typeface="Times New Roman" panose="02020603050405020304" pitchFamily="18" charset="0"/>
              </a:rPr>
              <a:t>’ in Cixous’s </a:t>
            </a:r>
            <a:r>
              <a:rPr lang="en-GB" sz="2400" i="1" dirty="0">
                <a:latin typeface="Times New Roman" panose="02020603050405020304" pitchFamily="18" charset="0"/>
                <a:cs typeface="Times New Roman" panose="02020603050405020304" pitchFamily="18" charset="0"/>
              </a:rPr>
              <a:t>OR, les </a:t>
            </a:r>
            <a:r>
              <a:rPr lang="en-GB" sz="2400" i="1" dirty="0" err="1">
                <a:latin typeface="Times New Roman" panose="02020603050405020304" pitchFamily="18" charset="0"/>
                <a:cs typeface="Times New Roman" panose="02020603050405020304" pitchFamily="18" charset="0"/>
              </a:rPr>
              <a:t>lettres</a:t>
            </a:r>
            <a:r>
              <a:rPr lang="en-GB" sz="2400" i="1" dirty="0">
                <a:latin typeface="Times New Roman" panose="02020603050405020304" pitchFamily="18" charset="0"/>
                <a:cs typeface="Times New Roman" panose="02020603050405020304" pitchFamily="18" charset="0"/>
              </a:rPr>
              <a:t> de mon </a:t>
            </a:r>
            <a:r>
              <a:rPr lang="en-GB" sz="2400" i="1" dirty="0" err="1">
                <a:latin typeface="Times New Roman" panose="02020603050405020304" pitchFamily="18" charset="0"/>
                <a:cs typeface="Times New Roman" panose="02020603050405020304" pitchFamily="18" charset="0"/>
              </a:rPr>
              <a:t>père</a:t>
            </a:r>
            <a:r>
              <a:rPr lang="en-GB" sz="2400" dirty="0">
                <a:latin typeface="Times New Roman" panose="02020603050405020304" pitchFamily="18" charset="0"/>
                <a:cs typeface="Times New Roman" panose="02020603050405020304" pitchFamily="18" charset="0"/>
              </a:rPr>
              <a:t>, recalled in </a:t>
            </a:r>
            <a:r>
              <a:rPr lang="en-GB" sz="2400" i="1" dirty="0">
                <a:latin typeface="Times New Roman" panose="02020603050405020304" pitchFamily="18" charset="0"/>
                <a:cs typeface="Times New Roman" panose="02020603050405020304" pitchFamily="18" charset="0"/>
              </a:rPr>
              <a:t>H. C. for Life</a:t>
            </a:r>
            <a:r>
              <a:rPr lang="en-GB" sz="2400" dirty="0">
                <a:latin typeface="Times New Roman" panose="02020603050405020304" pitchFamily="18" charset="0"/>
                <a:cs typeface="Times New Roman" panose="02020603050405020304" pitchFamily="18" charset="0"/>
              </a:rPr>
              <a:t>, since Heidegger’s </a:t>
            </a:r>
            <a:r>
              <a:rPr lang="en-GB" sz="2400" i="1" dirty="0" err="1">
                <a:latin typeface="Times New Roman" panose="02020603050405020304" pitchFamily="18" charset="0"/>
                <a:cs typeface="Times New Roman" panose="02020603050405020304" pitchFamily="18" charset="0"/>
              </a:rPr>
              <a:t>Ruf</a:t>
            </a:r>
            <a:r>
              <a:rPr lang="en-GB" sz="2400" dirty="0">
                <a:latin typeface="Times New Roman" panose="02020603050405020304" pitchFamily="18" charset="0"/>
                <a:cs typeface="Times New Roman" panose="02020603050405020304" pitchFamily="18" charset="0"/>
              </a:rPr>
              <a:t> is (a) </a:t>
            </a:r>
            <a:r>
              <a:rPr lang="en-GB" sz="2400" i="1" dirty="0">
                <a:latin typeface="Times New Roman" panose="02020603050405020304" pitchFamily="18" charset="0"/>
                <a:cs typeface="Times New Roman" panose="02020603050405020304" pitchFamily="18" charset="0"/>
              </a:rPr>
              <a:t>given</a:t>
            </a:r>
            <a:r>
              <a:rPr lang="en-GB" sz="2400" dirty="0">
                <a:latin typeface="Times New Roman" panose="02020603050405020304" pitchFamily="18" charset="0"/>
                <a:cs typeface="Times New Roman" panose="02020603050405020304" pitchFamily="18" charset="0"/>
              </a:rPr>
              <a:t>, like Being in the primordial proposition </a:t>
            </a:r>
            <a:r>
              <a:rPr lang="en-GB" sz="2400" i="1" dirty="0">
                <a:latin typeface="Times New Roman" panose="02020603050405020304" pitchFamily="18" charset="0"/>
                <a:cs typeface="Times New Roman" panose="02020603050405020304" pitchFamily="18" charset="0"/>
              </a:rPr>
              <a:t>es </a:t>
            </a:r>
            <a:r>
              <a:rPr lang="en-GB" sz="2400" i="1" dirty="0" err="1">
                <a:latin typeface="Times New Roman" panose="02020603050405020304" pitchFamily="18" charset="0"/>
                <a:cs typeface="Times New Roman" panose="02020603050405020304" pitchFamily="18" charset="0"/>
              </a:rPr>
              <a:t>gibt</a:t>
            </a:r>
            <a:r>
              <a:rPr lang="en-GB" sz="2400" i="1" dirty="0">
                <a:latin typeface="Times New Roman" panose="02020603050405020304" pitchFamily="18" charset="0"/>
                <a:cs typeface="Times New Roman" panose="02020603050405020304" pitchFamily="18" charset="0"/>
              </a:rPr>
              <a:t> Sein</a:t>
            </a:r>
            <a:r>
              <a:rPr lang="en-GB" sz="2400" dirty="0">
                <a:latin typeface="Times New Roman" panose="02020603050405020304" pitchFamily="18" charset="0"/>
                <a:cs typeface="Times New Roman" panose="02020603050405020304" pitchFamily="18" charset="0"/>
              </a:rPr>
              <a:t>. This variation on an inaugural </a:t>
            </a:r>
            <a:r>
              <a:rPr lang="en-GB" sz="2400" i="1" dirty="0">
                <a:latin typeface="Times New Roman" panose="02020603050405020304" pitchFamily="18" charset="0"/>
                <a:cs typeface="Times New Roman" panose="02020603050405020304" pitchFamily="18" charset="0"/>
              </a:rPr>
              <a:t>coup de don</a:t>
            </a:r>
            <a:r>
              <a:rPr lang="en-GB" sz="2400" dirty="0">
                <a:latin typeface="Times New Roman" panose="02020603050405020304" pitchFamily="18" charset="0"/>
                <a:cs typeface="Times New Roman" panose="02020603050405020304" pitchFamily="18" charset="0"/>
              </a:rPr>
              <a:t> can explain otherwise the writer’s essential debt and bond (</a:t>
            </a:r>
            <a:r>
              <a:rPr lang="en-GB" sz="2400" i="1" dirty="0">
                <a:latin typeface="Times New Roman" panose="02020603050405020304" pitchFamily="18" charset="0"/>
                <a:cs typeface="Times New Roman" panose="02020603050405020304" pitchFamily="18" charset="0"/>
              </a:rPr>
              <a:t>liaison</a:t>
            </a:r>
            <a:r>
              <a:rPr lang="en-GB" sz="2400" dirty="0">
                <a:latin typeface="Times New Roman" panose="02020603050405020304" pitchFamily="18" charset="0"/>
                <a:cs typeface="Times New Roman" panose="02020603050405020304" pitchFamily="18" charset="0"/>
              </a:rPr>
              <a:t>) to the receiver in ‘Writing Blind’: ‘I owe books and books to the telephone and I will give at least one back to it.’ Or again in ‘Ulysses Gramophone’, in a passage underlining the essentially telephonic nature of the grain or gramme of the voice</a:t>
            </a:r>
          </a:p>
          <a:p>
            <a:pPr marL="720725" indent="0" algn="just">
              <a:lnSpc>
                <a:spcPts val="1800"/>
              </a:lnSpc>
              <a:spcBef>
                <a:spcPts val="1800"/>
              </a:spcBef>
              <a:spcAft>
                <a:spcPts val="0"/>
              </a:spcAft>
              <a:buNone/>
              <a:tabLst>
                <a:tab pos="-457200" algn="l"/>
              </a:tabLst>
            </a:pPr>
            <a:r>
              <a:rPr lang="en-GB" sz="2000" spc="-15" dirty="0">
                <a:latin typeface="Times New Roman" panose="02020603050405020304" pitchFamily="18" charset="0"/>
                <a:ea typeface="Times New Roman" panose="02020603050405020304" pitchFamily="18" charset="0"/>
                <a:cs typeface="Courier"/>
              </a:rPr>
              <a:t>At the same time, in the same way, from the first phone call and the simplest vocalization, from the monosyllabic quasi-interjection of the ‘</a:t>
            </a:r>
            <a:r>
              <a:rPr lang="en-GB" sz="2000" spc="-15" dirty="0" err="1">
                <a:latin typeface="Times New Roman" panose="02020603050405020304" pitchFamily="18" charset="0"/>
                <a:ea typeface="Times New Roman" panose="02020603050405020304" pitchFamily="18" charset="0"/>
                <a:cs typeface="Courier"/>
              </a:rPr>
              <a:t>oui</a:t>
            </a:r>
            <a:r>
              <a:rPr lang="en-GB" sz="2000" spc="-15" dirty="0">
                <a:latin typeface="Times New Roman" panose="02020603050405020304" pitchFamily="18" charset="0"/>
                <a:ea typeface="Times New Roman" panose="02020603050405020304" pitchFamily="18" charset="0"/>
                <a:cs typeface="Courier"/>
              </a:rPr>
              <a:t>,’ ‘yes,’ ‘ay.’ And </a:t>
            </a:r>
            <a:r>
              <a:rPr lang="en-GB" sz="2000" i="1" spc="-15" dirty="0">
                <a:latin typeface="Times New Roman" panose="02020603050405020304" pitchFamily="18" charset="0"/>
                <a:ea typeface="Times New Roman" panose="02020603050405020304" pitchFamily="18" charset="0"/>
                <a:cs typeface="Courier"/>
              </a:rPr>
              <a:t>a fortiori</a:t>
            </a:r>
            <a:r>
              <a:rPr lang="en-GB" sz="2000" spc="-15" dirty="0">
                <a:latin typeface="Times New Roman" panose="02020603050405020304" pitchFamily="18" charset="0"/>
                <a:ea typeface="Times New Roman" panose="02020603050405020304" pitchFamily="18" charset="0"/>
                <a:cs typeface="Courier"/>
              </a:rPr>
              <a:t> for the ‘yes, yes’ that the theoreticians of the speech act propose as examples of the performative and that Molly repeats at the end of the so-called monologue [...]</a:t>
            </a:r>
            <a:endParaRPr lang="en-GB" sz="1800" dirty="0">
              <a:latin typeface="Courier"/>
              <a:ea typeface="Times New Roman" panose="02020603050405020304" pitchFamily="18" charset="0"/>
              <a:cs typeface="Courier"/>
            </a:endParaRPr>
          </a:p>
        </p:txBody>
      </p:sp>
    </p:spTree>
    <p:extLst>
      <p:ext uri="{BB962C8B-B14F-4D97-AF65-F5344CB8AC3E}">
        <p14:creationId xmlns:p14="http://schemas.microsoft.com/office/powerpoint/2010/main" val="25956559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40000"/>
            <a:lumOff val="6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932B240-B290-4EF5-B098-E428C8844B26}"/>
              </a:ext>
            </a:extLst>
          </p:cNvPr>
          <p:cNvSpPr>
            <a:spLocks noGrp="1"/>
          </p:cNvSpPr>
          <p:nvPr>
            <p:ph idx="1"/>
          </p:nvPr>
        </p:nvSpPr>
        <p:spPr>
          <a:xfrm>
            <a:off x="354330" y="457200"/>
            <a:ext cx="11178540" cy="6092190"/>
          </a:xfrm>
        </p:spPr>
        <p:txBody>
          <a:bodyPr anchor="ctr" anchorCtr="0">
            <a:normAutofit/>
          </a:bodyPr>
          <a:lstStyle/>
          <a:p>
            <a:pPr marL="354013" indent="0" algn="just">
              <a:lnSpc>
                <a:spcPts val="2400"/>
              </a:lnSpc>
              <a:spcAft>
                <a:spcPts val="0"/>
              </a:spcAft>
              <a:buNone/>
              <a:tabLst>
                <a:tab pos="-457200" algn="l"/>
              </a:tabLst>
            </a:pPr>
            <a:r>
              <a:rPr lang="en-GB" sz="2200" spc="-15" dirty="0">
                <a:latin typeface="Times New Roman" panose="02020603050405020304" pitchFamily="18" charset="0"/>
                <a:ea typeface="Times New Roman" panose="02020603050405020304" pitchFamily="18" charset="0"/>
                <a:cs typeface="Times New Roman" panose="02020603050405020304" pitchFamily="18" charset="0"/>
              </a:rPr>
              <a:t>‘In the beginning was the telephone’, which I echoed earlier, is distorted into ‘In the beginning, there will have been the invention of the telephone’ in </a:t>
            </a:r>
            <a:r>
              <a:rPr lang="en-GB" sz="2200" i="1" spc="-15" dirty="0">
                <a:latin typeface="Times New Roman" panose="02020603050405020304" pitchFamily="18" charset="0"/>
                <a:ea typeface="Times New Roman" panose="02020603050405020304" pitchFamily="18" charset="0"/>
                <a:cs typeface="Times New Roman" panose="02020603050405020304" pitchFamily="18" charset="0"/>
              </a:rPr>
              <a:t>H. C. for Life</a:t>
            </a:r>
            <a:r>
              <a:rPr lang="en-GB" sz="2200" spc="-15" dirty="0">
                <a:latin typeface="Times New Roman" panose="02020603050405020304" pitchFamily="18" charset="0"/>
                <a:ea typeface="Times New Roman" panose="02020603050405020304" pitchFamily="18" charset="0"/>
                <a:cs typeface="Times New Roman" panose="02020603050405020304" pitchFamily="18" charset="0"/>
              </a:rPr>
              <a:t>, a future perfect whose temporal disjunction – it is tensed between a not yet and an already there – records the preterition just announced (‘I would have liked to keep talking to you, to keep you on the telephone.’) as well as bears witness to the instant speed of telephony as soon as the voice detaches from the sender. A scene of genesis to which H. C. replies from afar, in </a:t>
            </a:r>
            <a:r>
              <a:rPr lang="en-GB" sz="2200" i="1" spc="-15" dirty="0">
                <a:latin typeface="Times New Roman" panose="02020603050405020304" pitchFamily="18" charset="0"/>
                <a:ea typeface="Times New Roman" panose="02020603050405020304" pitchFamily="18" charset="0"/>
                <a:cs typeface="Times New Roman" panose="02020603050405020304" pitchFamily="18" charset="0"/>
              </a:rPr>
              <a:t>Tours promises</a:t>
            </a:r>
            <a:r>
              <a:rPr lang="en-GB" sz="2200" spc="-15" dirty="0">
                <a:latin typeface="Times New Roman" panose="02020603050405020304" pitchFamily="18" charset="0"/>
                <a:ea typeface="Times New Roman" panose="02020603050405020304" pitchFamily="18" charset="0"/>
                <a:cs typeface="Times New Roman" panose="02020603050405020304" pitchFamily="18" charset="0"/>
              </a:rPr>
              <a:t>: ‘What would I do if the telephone, that is to say, God, had not been invented?’</a:t>
            </a:r>
            <a:endParaRPr lang="en-GB" sz="2200" dirty="0">
              <a:latin typeface="Times New Roman" panose="02020603050405020304" pitchFamily="18" charset="0"/>
              <a:ea typeface="Times New Roman" panose="02020603050405020304" pitchFamily="18" charset="0"/>
              <a:cs typeface="Times New Roman" panose="02020603050405020304" pitchFamily="18" charset="0"/>
            </a:endParaRPr>
          </a:p>
          <a:p>
            <a:pPr marL="354013" indent="0" algn="just">
              <a:lnSpc>
                <a:spcPts val="2400"/>
              </a:lnSpc>
              <a:spcBef>
                <a:spcPts val="0"/>
              </a:spcBef>
              <a:spcAft>
                <a:spcPts val="0"/>
              </a:spcAft>
              <a:buNone/>
              <a:tabLst>
                <a:tab pos="-457200" algn="l"/>
              </a:tabLst>
            </a:pPr>
            <a:r>
              <a:rPr lang="en-GB" sz="2200" spc="-15" dirty="0">
                <a:latin typeface="Times New Roman" panose="02020603050405020304" pitchFamily="18" charset="0"/>
                <a:ea typeface="Times New Roman" panose="02020603050405020304" pitchFamily="18" charset="0"/>
                <a:cs typeface="Times New Roman" panose="02020603050405020304" pitchFamily="18" charset="0"/>
              </a:rPr>
              <a:t>	</a:t>
            </a:r>
            <a:endParaRPr lang="en-GB" sz="2200" dirty="0">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210899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246</TotalTime>
  <Words>941</Words>
  <Application>Microsoft Macintosh PowerPoint</Application>
  <PresentationFormat>Widescreen</PresentationFormat>
  <Paragraphs>18</Paragraphs>
  <Slides>6</Slides>
  <Notes>0</Notes>
  <HiddenSlides>0</HiddenSlides>
  <MMClips>3</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Calibri Light</vt:lpstr>
      <vt:lpstr>Courier</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Laurent Milesi</dc:creator>
  <cp:lastModifiedBy>Buchan-Watts, Sam</cp:lastModifiedBy>
  <cp:revision>54</cp:revision>
  <dcterms:created xsi:type="dcterms:W3CDTF">2020-05-19T13:57:18Z</dcterms:created>
  <dcterms:modified xsi:type="dcterms:W3CDTF">2020-06-24T13:17:00Z</dcterms:modified>
</cp:coreProperties>
</file>